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309D2-1B67-FB2C-ACD6-2DBB36F4AA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1B596-E761-8DD3-5660-626E7336B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BDBEE-10FD-1043-6521-1DD25DCE3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B91D8-1BAF-DF91-54AF-09E78B1F3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76B29-213B-1C62-B701-16C0B060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6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FDEB5-1CDB-8ECA-F92A-B68E0CB2F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0DD7AE-BFDD-9F5A-F3C9-A130B14915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DE257-52F1-C940-E97B-17ADE2303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5C5C0-7D63-56FB-F73D-25A857FE4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14EDC-89F0-4A86-4298-AFBE5FE5F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42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5E7199-9E08-B286-CF9B-1EBAA9D8A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0FBC32-30A2-71B7-FE8F-F2F7FE779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4CCE5-C2B4-15E1-BD50-CB77671E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FC7EF-55BF-9FDF-432A-278896EA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77FE1-1B3A-1209-E021-44B8F116A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4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98DC0-9613-35BD-128F-FE95C5642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FE033-6FE8-C0B7-7EA6-88A645FED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2E3D1-B74A-8636-7FD9-182F9B52B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B3AB43-BD9F-8EA7-6765-700115820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F6B6B-414C-D2CB-7301-B40F97A29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16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3AAA8-CD0B-EA2B-BFEF-8981262E2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20DCB2-5AEA-8456-4826-328877E8F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0D6D7-F0C4-0425-0B6A-1C68642A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F1E43F-2C7C-F642-E2C0-3C83F038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BBC21-2D48-34C5-E5CB-F53E49E8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32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B533B-7C02-ACAB-C541-671EF213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52EFE-B54D-E735-DFF6-A09FC93B1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015361-8D0A-41D8-A041-CBC39D7BD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15FF77-C63E-087C-57D7-651ABEDA0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25D2C9-651B-0C03-FC89-A9E409C5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B3BFC-7D0E-8281-D7DC-327BDB389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0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BF6FA-FC23-9F5F-8377-FAD8B13F5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A7F17-0E8F-7515-B79E-6CFFBECA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2B804E-785C-5FD8-710C-C64B75F23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85508C-33E9-0372-D2AA-866F6164A9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B4354-6DCA-C1AF-55C8-3DE70E6BAF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1CAE9F-5E53-8C32-7E56-34E48D12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1AD59F-EC56-A5EB-6B58-57847D10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24A2A-133F-C92A-F821-8637EEB7A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5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939E-464C-6937-0FCF-80EEE3837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631C0C-B6E2-E512-6D31-D64C41986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E32D2C-FB65-D89B-823B-E1BDD5C4F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59F1CF-08BF-BDA4-EF87-535763E2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0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040E94-B395-A538-0F5D-93A10981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32941-6236-4D22-2573-163429557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0FAE08-F733-6241-46C4-F2A57330A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4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361FC-B1AE-036A-D484-889B461C7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5D2E-B4F2-3042-1D57-C820003D2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F07280-E8F9-B8B2-09D0-7DCCBEF445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33612-4C1A-5DF9-4BAE-C1ED216BC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A4E72-F4DA-298A-B84D-A0F88009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CAB90-4864-DFBF-6D76-F7B81249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7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27ED5-0253-5F40-8855-71C8CDC44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68D68-319A-EF3D-5D70-C4E1EC92A2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3C482-FE55-D266-593F-4E7155D4C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CB1B7B-6517-D730-B349-AE7BCF7C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3696CE-2590-E495-5F4C-018A95375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0477E8-42FC-D507-8335-9C6754CB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557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D45F01-8F07-73A6-E068-CF0F59A70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9D198-161D-9A40-E7B7-22D615A3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547F5-AD46-C491-46FD-0A20B16BF7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C908F-31A9-4554-A655-ADE119BD88A2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9E34B-D80C-7D5B-0141-3CC272D0D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0C23F-EF1A-586D-E244-9D1388526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979D-F680-4438-9977-3ABCB9F8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296089-9B30-CF51-535C-24AC90C9B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6061F5-E119-0C22-0350-DC66BF771D45}"/>
              </a:ext>
            </a:extLst>
          </p:cNvPr>
          <p:cNvSpPr txBox="1"/>
          <p:nvPr/>
        </p:nvSpPr>
        <p:spPr>
          <a:xfrm>
            <a:off x="155621" y="0"/>
            <a:ext cx="37540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Is Government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Isaiah 33:22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“For the LORD is our judge, the LORD is our lawgiver, the LORD is our KING; he will save us.”</a:t>
            </a:r>
          </a:p>
        </p:txBody>
      </p:sp>
      <p:pic>
        <p:nvPicPr>
          <p:cNvPr id="8" name="Picture 7" descr="A diagram of numbers and parts of a diagram&#10;&#10;Description automatically generated">
            <a:extLst>
              <a:ext uri="{FF2B5EF4-FFF2-40B4-BE49-F238E27FC236}">
                <a16:creationId xmlns:a16="http://schemas.microsoft.com/office/drawing/2014/main" id="{B6BEFB94-093E-2A3F-B8B4-8DDAA83FE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195386"/>
            <a:ext cx="8113594" cy="566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65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9966</TotalTime>
  <Words>30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Pugh</dc:creator>
  <cp:lastModifiedBy>Jim Pugh</cp:lastModifiedBy>
  <cp:revision>3</cp:revision>
  <dcterms:created xsi:type="dcterms:W3CDTF">2024-01-30T23:25:54Z</dcterms:created>
  <dcterms:modified xsi:type="dcterms:W3CDTF">2024-02-06T21:32:21Z</dcterms:modified>
</cp:coreProperties>
</file>